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4660"/>
  </p:normalViewPr>
  <p:slideViewPr>
    <p:cSldViewPr snapToGrid="0">
      <p:cViewPr>
        <p:scale>
          <a:sx n="53" d="100"/>
          <a:sy n="53" d="100"/>
        </p:scale>
        <p:origin x="1613" y="7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4AB6FDC-CC72-478B-B77E-D8FD5574083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310059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AB6FDC-CC72-478B-B77E-D8FD5574083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18612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AB6FDC-CC72-478B-B77E-D8FD5574083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515-8B78-404B-A145-49D557E652FD}" type="slidenum">
              <a:rPr lang="en-US" smtClean="0"/>
              <a:t>‹Nº›</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62155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AB6FDC-CC72-478B-B77E-D8FD5574083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3545987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AB6FDC-CC72-478B-B77E-D8FD5574083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515-8B78-404B-A145-49D557E652FD}" type="slidenum">
              <a:rPr lang="en-US" smtClean="0"/>
              <a:t>‹Nº›</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21026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AB6FDC-CC72-478B-B77E-D8FD5574083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2593652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B6FDC-CC72-478B-B77E-D8FD5574083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3925195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B6FDC-CC72-478B-B77E-D8FD5574083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83266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AB6FDC-CC72-478B-B77E-D8FD5574083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262026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AB6FDC-CC72-478B-B77E-D8FD55740839}" type="datetimeFigureOut">
              <a:rPr lang="en-US" smtClean="0"/>
              <a:t>3/26/2021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4170448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4AB6FDC-CC72-478B-B77E-D8FD55740839}"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247632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B6FDC-CC72-478B-B77E-D8FD55740839}" type="datetimeFigureOut">
              <a:rPr lang="en-US" smtClean="0"/>
              <a:t>3/26/2021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321966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AB6FDC-CC72-478B-B77E-D8FD55740839}" type="datetimeFigureOut">
              <a:rPr lang="en-US" smtClean="0"/>
              <a:t>3/26/2021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3507926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B6FDC-CC72-478B-B77E-D8FD55740839}" type="datetimeFigureOut">
              <a:rPr lang="en-US" smtClean="0"/>
              <a:t>3/26/2021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220653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AB6FDC-CC72-478B-B77E-D8FD55740839}"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198807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AB6FDC-CC72-478B-B77E-D8FD55740839}" type="datetimeFigureOut">
              <a:rPr lang="en-US" smtClean="0"/>
              <a:t>3/26/2021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ED2515-8B78-404B-A145-49D557E652FD}" type="slidenum">
              <a:rPr lang="en-US" smtClean="0"/>
              <a:t>‹Nº›</a:t>
            </a:fld>
            <a:endParaRPr lang="en-US"/>
          </a:p>
        </p:txBody>
      </p:sp>
    </p:spTree>
    <p:extLst>
      <p:ext uri="{BB962C8B-B14F-4D97-AF65-F5344CB8AC3E}">
        <p14:creationId xmlns:p14="http://schemas.microsoft.com/office/powerpoint/2010/main" val="1324052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AB6FDC-CC72-478B-B77E-D8FD55740839}" type="datetimeFigureOut">
              <a:rPr lang="en-US" smtClean="0"/>
              <a:t>3/26/2021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ED2515-8B78-404B-A145-49D557E652FD}" type="slidenum">
              <a:rPr lang="en-US" smtClean="0"/>
              <a:t>‹Nº›</a:t>
            </a:fld>
            <a:endParaRPr lang="en-US"/>
          </a:p>
        </p:txBody>
      </p:sp>
    </p:spTree>
    <p:extLst>
      <p:ext uri="{BB962C8B-B14F-4D97-AF65-F5344CB8AC3E}">
        <p14:creationId xmlns:p14="http://schemas.microsoft.com/office/powerpoint/2010/main" val="126477703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WUCWO COVID-19 PRESENTATION</a:t>
            </a:r>
            <a:br>
              <a:rPr lang="en-US" dirty="0"/>
            </a:br>
            <a:r>
              <a:rPr lang="en-US" dirty="0"/>
              <a:t>                                   -</a:t>
            </a:r>
            <a:r>
              <a:rPr lang="en-US" b="1" i="1" dirty="0"/>
              <a:t>Catherine </a:t>
            </a:r>
            <a:r>
              <a:rPr lang="en-US" b="1" i="1" dirty="0" err="1"/>
              <a:t>Nyangulu</a:t>
            </a:r>
            <a:r>
              <a:rPr lang="en-US" b="1" i="1" dirty="0"/>
              <a:t>-</a:t>
            </a:r>
          </a:p>
        </p:txBody>
      </p:sp>
    </p:spTree>
    <p:extLst>
      <p:ext uri="{BB962C8B-B14F-4D97-AF65-F5344CB8AC3E}">
        <p14:creationId xmlns:p14="http://schemas.microsoft.com/office/powerpoint/2010/main" val="3195892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a:t>
            </a:r>
            <a:r>
              <a:rPr lang="en-US" sz="2800" dirty="0"/>
              <a:t>Oxygen Cylinders Donated to Zomba Central </a:t>
            </a:r>
            <a:br>
              <a:rPr lang="en-US" sz="2800" dirty="0"/>
            </a:br>
            <a:r>
              <a:rPr lang="en-US" sz="2800" dirty="0"/>
              <a:t>      Hospital</a:t>
            </a:r>
          </a:p>
        </p:txBody>
      </p:sp>
      <p:pic>
        <p:nvPicPr>
          <p:cNvPr id="4" name="Content Placeholder 3"/>
          <p:cNvPicPr>
            <a:picLocks noGrp="1" noChangeAspect="1"/>
          </p:cNvPicPr>
          <p:nvPr>
            <p:ph idx="1"/>
          </p:nvPr>
        </p:nvPicPr>
        <p:blipFill>
          <a:blip r:embed="rId2"/>
          <a:stretch>
            <a:fillRect/>
          </a:stretch>
        </p:blipFill>
        <p:spPr>
          <a:xfrm>
            <a:off x="1589619" y="2160588"/>
            <a:ext cx="6772800" cy="3881437"/>
          </a:xfrm>
          <a:prstGeom prst="rect">
            <a:avLst/>
          </a:prstGeom>
        </p:spPr>
      </p:pic>
    </p:spTree>
    <p:extLst>
      <p:ext uri="{BB962C8B-B14F-4D97-AF65-F5344CB8AC3E}">
        <p14:creationId xmlns:p14="http://schemas.microsoft.com/office/powerpoint/2010/main" val="332910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a:t>
            </a:r>
            <a:r>
              <a:rPr lang="en-US" sz="2800" dirty="0" err="1"/>
              <a:t>Chinyama</a:t>
            </a:r>
            <a:r>
              <a:rPr lang="en-US" sz="2800" dirty="0"/>
              <a:t> </a:t>
            </a:r>
            <a:r>
              <a:rPr lang="en-US" sz="2800" dirty="0" err="1"/>
              <a:t>outchurch</a:t>
            </a:r>
            <a:r>
              <a:rPr lang="en-US" sz="2800" dirty="0"/>
              <a:t> poses after receiving </a:t>
            </a:r>
            <a:br>
              <a:rPr lang="en-US" sz="2800" dirty="0"/>
            </a:br>
            <a:r>
              <a:rPr lang="en-US" sz="2800" dirty="0"/>
              <a:t>       washable masks </a:t>
            </a:r>
          </a:p>
        </p:txBody>
      </p:sp>
      <p:pic>
        <p:nvPicPr>
          <p:cNvPr id="4" name="Content Placeholder 3"/>
          <p:cNvPicPr>
            <a:picLocks noGrp="1" noChangeAspect="1"/>
          </p:cNvPicPr>
          <p:nvPr>
            <p:ph idx="1"/>
          </p:nvPr>
        </p:nvPicPr>
        <p:blipFill>
          <a:blip r:embed="rId2"/>
          <a:stretch>
            <a:fillRect/>
          </a:stretch>
        </p:blipFill>
        <p:spPr>
          <a:xfrm>
            <a:off x="1324303" y="2160588"/>
            <a:ext cx="6562793" cy="3881437"/>
          </a:xfrm>
          <a:prstGeom prst="rect">
            <a:avLst/>
          </a:prstGeom>
        </p:spPr>
      </p:pic>
    </p:spTree>
    <p:extLst>
      <p:ext uri="{BB962C8B-B14F-4D97-AF65-F5344CB8AC3E}">
        <p14:creationId xmlns:p14="http://schemas.microsoft.com/office/powerpoint/2010/main" val="3697189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a:t>
            </a:r>
            <a:r>
              <a:rPr lang="en-US" sz="2800" dirty="0"/>
              <a:t>CWO handing over Hand Washing Soap at St. </a:t>
            </a:r>
            <a:r>
              <a:rPr lang="en-US" sz="2800" dirty="0" err="1"/>
              <a:t>Marys</a:t>
            </a:r>
            <a:r>
              <a:rPr lang="en-US" sz="2800" dirty="0"/>
              <a:t> Parish</a:t>
            </a:r>
          </a:p>
        </p:txBody>
      </p:sp>
      <p:pic>
        <p:nvPicPr>
          <p:cNvPr id="4" name="Content Placeholder 3"/>
          <p:cNvPicPr>
            <a:picLocks noGrp="1" noChangeAspect="1"/>
          </p:cNvPicPr>
          <p:nvPr>
            <p:ph idx="1"/>
          </p:nvPr>
        </p:nvPicPr>
        <p:blipFill>
          <a:blip r:embed="rId2"/>
          <a:stretch>
            <a:fillRect/>
          </a:stretch>
        </p:blipFill>
        <p:spPr>
          <a:xfrm>
            <a:off x="1545022" y="2160588"/>
            <a:ext cx="6118146" cy="3881437"/>
          </a:xfrm>
          <a:prstGeom prst="rect">
            <a:avLst/>
          </a:prstGeom>
        </p:spPr>
      </p:pic>
    </p:spTree>
    <p:extLst>
      <p:ext uri="{BB962C8B-B14F-4D97-AF65-F5344CB8AC3E}">
        <p14:creationId xmlns:p14="http://schemas.microsoft.com/office/powerpoint/2010/main" val="1034069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 Donation of Various Food Stuffs</a:t>
            </a:r>
          </a:p>
        </p:txBody>
      </p:sp>
      <p:pic>
        <p:nvPicPr>
          <p:cNvPr id="4" name="Content Placeholder 3"/>
          <p:cNvPicPr>
            <a:picLocks noGrp="1" noChangeAspect="1"/>
          </p:cNvPicPr>
          <p:nvPr>
            <p:ph idx="1"/>
          </p:nvPr>
        </p:nvPicPr>
        <p:blipFill>
          <a:blip r:embed="rId2"/>
          <a:stretch>
            <a:fillRect/>
          </a:stretch>
        </p:blipFill>
        <p:spPr>
          <a:xfrm>
            <a:off x="873020" y="2160588"/>
            <a:ext cx="8205997" cy="3881437"/>
          </a:xfrm>
          <a:prstGeom prst="rect">
            <a:avLst/>
          </a:prstGeom>
        </p:spPr>
      </p:pic>
    </p:spTree>
    <p:extLst>
      <p:ext uri="{BB962C8B-B14F-4D97-AF65-F5344CB8AC3E}">
        <p14:creationId xmlns:p14="http://schemas.microsoft.com/office/powerpoint/2010/main" val="341884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Background Information</a:t>
            </a:r>
          </a:p>
          <a:p>
            <a:r>
              <a:rPr lang="en-US" dirty="0"/>
              <a:t>Activities Implemented at Diocese level</a:t>
            </a:r>
          </a:p>
          <a:p>
            <a:r>
              <a:rPr lang="en-US" dirty="0"/>
              <a:t>Activities Implemented at National level</a:t>
            </a:r>
          </a:p>
          <a:p>
            <a:r>
              <a:rPr lang="en-US" dirty="0"/>
              <a:t>Way Forward</a:t>
            </a:r>
          </a:p>
          <a:p>
            <a:pPr marL="0" indent="0">
              <a:buNone/>
            </a:pPr>
            <a:endParaRPr lang="en-US" dirty="0"/>
          </a:p>
        </p:txBody>
      </p:sp>
    </p:spTree>
    <p:extLst>
      <p:ext uri="{BB962C8B-B14F-4D97-AF65-F5344CB8AC3E}">
        <p14:creationId xmlns:p14="http://schemas.microsoft.com/office/powerpoint/2010/main" val="83019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 Information</a:t>
            </a:r>
          </a:p>
        </p:txBody>
      </p:sp>
      <p:sp>
        <p:nvSpPr>
          <p:cNvPr id="3" name="Content Placeholder 2"/>
          <p:cNvSpPr>
            <a:spLocks noGrp="1"/>
          </p:cNvSpPr>
          <p:nvPr>
            <p:ph idx="1"/>
          </p:nvPr>
        </p:nvSpPr>
        <p:spPr/>
        <p:txBody>
          <a:bodyPr>
            <a:normAutofit fontScale="92500" lnSpcReduction="20000"/>
          </a:bodyPr>
          <a:lstStyle/>
          <a:p>
            <a:r>
              <a:rPr lang="en-US" sz="2400" dirty="0"/>
              <a:t>As identified in December, 2019, Covid-19, a local outbreak of respiratory infection culminated into a global pandemic.</a:t>
            </a:r>
          </a:p>
          <a:p>
            <a:r>
              <a:rPr lang="en-US" sz="2400" dirty="0"/>
              <a:t>Countries all over the world have experienced a rise in new cases ever since, exiting the first wave and experiencing the advent of the second wave. </a:t>
            </a:r>
          </a:p>
          <a:p>
            <a:r>
              <a:rPr lang="en-US" sz="2400" dirty="0"/>
              <a:t>As one Catholic church living in a common home, we have not been spared of the unexpected effects of this great pandemic. </a:t>
            </a:r>
          </a:p>
          <a:p>
            <a:r>
              <a:rPr lang="en-US" sz="2400" dirty="0"/>
              <a:t>Buying the model of Mother Mary as the resilient woman, Catholic Women Organization (CWO), Malawi have taken up the challenge in joining the government, the church and other organizations in strengthening preventive measures towards the fight against the pandemic. </a:t>
            </a:r>
          </a:p>
        </p:txBody>
      </p:sp>
    </p:spTree>
    <p:extLst>
      <p:ext uri="{BB962C8B-B14F-4D97-AF65-F5344CB8AC3E}">
        <p14:creationId xmlns:p14="http://schemas.microsoft.com/office/powerpoint/2010/main" val="369845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Activities Implemented at Diocese Level</a:t>
            </a:r>
          </a:p>
        </p:txBody>
      </p:sp>
      <p:sp>
        <p:nvSpPr>
          <p:cNvPr id="3" name="Content Placeholder 2"/>
          <p:cNvSpPr>
            <a:spLocks noGrp="1"/>
          </p:cNvSpPr>
          <p:nvPr>
            <p:ph idx="1"/>
          </p:nvPr>
        </p:nvSpPr>
        <p:spPr/>
        <p:txBody>
          <a:bodyPr>
            <a:normAutofit fontScale="92500"/>
          </a:bodyPr>
          <a:lstStyle/>
          <a:p>
            <a:pPr algn="just"/>
            <a:r>
              <a:rPr lang="en-US" sz="2400" dirty="0"/>
              <a:t>We have sensitized families to take care of the elderly in their families with love</a:t>
            </a:r>
          </a:p>
          <a:p>
            <a:pPr algn="just"/>
            <a:r>
              <a:rPr lang="en-US" sz="2400" dirty="0"/>
              <a:t>Praying, visiting and donating various items to the sick in the hospitals</a:t>
            </a:r>
          </a:p>
          <a:p>
            <a:pPr algn="just"/>
            <a:r>
              <a:rPr lang="en-US" sz="2400" dirty="0"/>
              <a:t>protecting children, the elderly and people with disabilities from various forms of abuse but also against being infected by the disease.</a:t>
            </a:r>
            <a:endParaRPr lang="en-US" sz="2400" b="1" dirty="0"/>
          </a:p>
          <a:p>
            <a:pPr algn="just"/>
            <a:r>
              <a:rPr lang="en-US" sz="2400" dirty="0"/>
              <a:t>Lilongwe, Blantyre, </a:t>
            </a:r>
            <a:r>
              <a:rPr lang="en-US" sz="2400" dirty="0" err="1"/>
              <a:t>Karonga</a:t>
            </a:r>
            <a:r>
              <a:rPr lang="en-US" sz="2400" dirty="0"/>
              <a:t> and Zomba assisted diocesan priests with various assorted items such as soap, food stuffs, sugar, fruits, potatoes, hand washing facilities among others. </a:t>
            </a:r>
          </a:p>
          <a:p>
            <a:pPr algn="just"/>
            <a:endParaRPr lang="en-US" sz="2400" dirty="0"/>
          </a:p>
        </p:txBody>
      </p:sp>
    </p:spTree>
    <p:extLst>
      <p:ext uri="{BB962C8B-B14F-4D97-AF65-F5344CB8AC3E}">
        <p14:creationId xmlns:p14="http://schemas.microsoft.com/office/powerpoint/2010/main" val="317428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b="1" dirty="0"/>
              <a:t>continuation…</a:t>
            </a:r>
            <a:r>
              <a:rPr lang="en-US" dirty="0"/>
              <a:t>…</a:t>
            </a:r>
          </a:p>
        </p:txBody>
      </p:sp>
      <p:sp>
        <p:nvSpPr>
          <p:cNvPr id="3" name="Content Placeholder 2"/>
          <p:cNvSpPr>
            <a:spLocks noGrp="1"/>
          </p:cNvSpPr>
          <p:nvPr>
            <p:ph idx="1"/>
          </p:nvPr>
        </p:nvSpPr>
        <p:spPr/>
        <p:txBody>
          <a:bodyPr>
            <a:normAutofit/>
          </a:bodyPr>
          <a:lstStyle/>
          <a:p>
            <a:r>
              <a:rPr lang="en-US" sz="2400" dirty="0"/>
              <a:t>encouraging our fellow women to pray for those that have been infected by the disease</a:t>
            </a:r>
          </a:p>
          <a:p>
            <a:r>
              <a:rPr lang="en-US" sz="2400" dirty="0"/>
              <a:t>sending through messages of love, hope and light to those in isolation and quarantine reminding them that they are still a part of us and they are not alone. </a:t>
            </a:r>
          </a:p>
          <a:p>
            <a:r>
              <a:rPr lang="en-US" sz="2400" dirty="0"/>
              <a:t>Women have assisted with masks, sanitizers, oxygen cylinders and financial support within their dioceses</a:t>
            </a:r>
          </a:p>
          <a:p>
            <a:endParaRPr lang="en-US" sz="2400" dirty="0"/>
          </a:p>
          <a:p>
            <a:pPr marL="0" indent="0">
              <a:buNone/>
            </a:pPr>
            <a:endParaRPr lang="en-US" sz="2400" dirty="0"/>
          </a:p>
        </p:txBody>
      </p:sp>
    </p:spTree>
    <p:extLst>
      <p:ext uri="{BB962C8B-B14F-4D97-AF65-F5344CB8AC3E}">
        <p14:creationId xmlns:p14="http://schemas.microsoft.com/office/powerpoint/2010/main" val="365990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Activities Implemented at National level</a:t>
            </a:r>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a:t>At National level, CWO is implementing a project on Covid-19 response in two archdioceses of Blantyre and Lilongwe. The following are some of the interventions under this project;</a:t>
            </a:r>
            <a:endParaRPr lang="en-US" sz="2400" b="1" dirty="0"/>
          </a:p>
          <a:p>
            <a:r>
              <a:rPr lang="en-US" sz="2400" dirty="0"/>
              <a:t>Conducting radio programs to continue nourishing and enlightening our individuals with messages of faith, hope and love.</a:t>
            </a:r>
          </a:p>
          <a:p>
            <a:pPr algn="just"/>
            <a:r>
              <a:rPr lang="en-US" sz="2400" dirty="0"/>
              <a:t>The program helped in seizing fear and demolishing myths surrounding the disease.</a:t>
            </a:r>
            <a:endParaRPr lang="en-US" sz="2400" b="1" dirty="0"/>
          </a:p>
          <a:p>
            <a:pPr algn="just"/>
            <a:r>
              <a:rPr lang="en-US" sz="2400" dirty="0"/>
              <a:t>Conducting Masses on Radio Maria, praying for the sick, the deceased, those caring for sick people and the entire nation</a:t>
            </a:r>
          </a:p>
          <a:p>
            <a:pPr algn="just"/>
            <a:r>
              <a:rPr lang="en-US" sz="2400" dirty="0"/>
              <a:t>Distributing hand washing soap, hand sanitizer, foot operating hand washing machine and washable masks.</a:t>
            </a:r>
          </a:p>
          <a:p>
            <a:pPr marL="0" indent="0" algn="just">
              <a:buNone/>
            </a:pPr>
            <a:endParaRPr lang="en-US" sz="2400" dirty="0"/>
          </a:p>
        </p:txBody>
      </p:sp>
    </p:spTree>
    <p:extLst>
      <p:ext uri="{BB962C8B-B14F-4D97-AF65-F5344CB8AC3E}">
        <p14:creationId xmlns:p14="http://schemas.microsoft.com/office/powerpoint/2010/main" val="37159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b="1" dirty="0"/>
              <a:t>Continuation…</a:t>
            </a:r>
          </a:p>
        </p:txBody>
      </p:sp>
      <p:sp>
        <p:nvSpPr>
          <p:cNvPr id="3" name="Content Placeholder 2"/>
          <p:cNvSpPr>
            <a:spLocks noGrp="1"/>
          </p:cNvSpPr>
          <p:nvPr>
            <p:ph idx="1"/>
          </p:nvPr>
        </p:nvSpPr>
        <p:spPr/>
        <p:txBody>
          <a:bodyPr/>
          <a:lstStyle/>
          <a:p>
            <a:r>
              <a:rPr lang="en-US" sz="2400" dirty="0"/>
              <a:t>Supporting evangelization through social media pages of “</a:t>
            </a:r>
            <a:r>
              <a:rPr lang="en-US" sz="2400" dirty="0" err="1"/>
              <a:t>Tiyankhuleni</a:t>
            </a:r>
            <a:r>
              <a:rPr lang="en-US" sz="2400" dirty="0"/>
              <a:t> </a:t>
            </a:r>
            <a:r>
              <a:rPr lang="en-US" sz="2400" dirty="0" err="1"/>
              <a:t>Ambuye</a:t>
            </a:r>
            <a:r>
              <a:rPr lang="en-US" sz="2400" dirty="0"/>
              <a:t>” and “ Word Made Flesh”.</a:t>
            </a:r>
          </a:p>
          <a:p>
            <a:r>
              <a:rPr lang="en-US" sz="2400" dirty="0"/>
              <a:t>Educating and awareness raising through dissemination of Information, Education and Communication (IEC) materials i.e. Posters</a:t>
            </a:r>
          </a:p>
          <a:p>
            <a:r>
              <a:rPr lang="en-US" sz="2400" dirty="0"/>
              <a:t>Community sensitization using Mobile vehicle Public Address System in communities within the catchment areas.</a:t>
            </a:r>
          </a:p>
          <a:p>
            <a:pPr marL="0" indent="0">
              <a:buNone/>
            </a:pPr>
            <a:endParaRPr lang="en-US" dirty="0"/>
          </a:p>
        </p:txBody>
      </p:sp>
    </p:spTree>
    <p:extLst>
      <p:ext uri="{BB962C8B-B14F-4D97-AF65-F5344CB8AC3E}">
        <p14:creationId xmlns:p14="http://schemas.microsoft.com/office/powerpoint/2010/main" val="848521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Way Forward</a:t>
            </a:r>
          </a:p>
        </p:txBody>
      </p:sp>
      <p:sp>
        <p:nvSpPr>
          <p:cNvPr id="3" name="Content Placeholder 2"/>
          <p:cNvSpPr>
            <a:spLocks noGrp="1"/>
          </p:cNvSpPr>
          <p:nvPr>
            <p:ph idx="1"/>
          </p:nvPr>
        </p:nvSpPr>
        <p:spPr/>
        <p:txBody>
          <a:bodyPr/>
          <a:lstStyle/>
          <a:p>
            <a:r>
              <a:rPr lang="en-US" dirty="0"/>
              <a:t>To help seminarians and Catholic students with washable masks, donate hand washing facilities, soap and sanitizer in the schools</a:t>
            </a:r>
          </a:p>
          <a:p>
            <a:r>
              <a:rPr lang="en-US" dirty="0"/>
              <a:t>Continued sensitization through social media, church structures, radio and IEC materials.</a:t>
            </a:r>
          </a:p>
          <a:p>
            <a:r>
              <a:rPr lang="en-US" dirty="0"/>
              <a:t>Enforcement of adherence to covid-19 preventive measures at all levels. </a:t>
            </a:r>
            <a:r>
              <a:rPr lang="en-US"/>
              <a:t>c</a:t>
            </a:r>
          </a:p>
        </p:txBody>
      </p:sp>
    </p:spTree>
    <p:extLst>
      <p:ext uri="{BB962C8B-B14F-4D97-AF65-F5344CB8AC3E}">
        <p14:creationId xmlns:p14="http://schemas.microsoft.com/office/powerpoint/2010/main" val="3464590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Pictures Showing Highlight of Activities..</a:t>
            </a:r>
            <a:br>
              <a:rPr lang="en-US" dirty="0"/>
            </a:br>
            <a:r>
              <a:rPr lang="en-US" dirty="0" err="1"/>
              <a:t>i</a:t>
            </a:r>
            <a:r>
              <a:rPr lang="en-US" dirty="0"/>
              <a:t>. </a:t>
            </a:r>
            <a:r>
              <a:rPr lang="en-US" sz="2400" dirty="0"/>
              <a:t>Foot Operating Hand Washing Machines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684" y="2160588"/>
            <a:ext cx="7984670" cy="3881437"/>
          </a:xfrm>
        </p:spPr>
      </p:pic>
    </p:spTree>
    <p:extLst>
      <p:ext uri="{BB962C8B-B14F-4D97-AF65-F5344CB8AC3E}">
        <p14:creationId xmlns:p14="http://schemas.microsoft.com/office/powerpoint/2010/main" val="320771927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3426</TotalTime>
  <Words>565</Words>
  <Application>Microsoft Office PowerPoint</Application>
  <PresentationFormat>Panorámica</PresentationFormat>
  <Paragraphs>39</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Trebuchet MS</vt:lpstr>
      <vt:lpstr>Wingdings 3</vt:lpstr>
      <vt:lpstr>Facet</vt:lpstr>
      <vt:lpstr>WUCWO COVID-19 PRESENTATION                                    -Catherine Nyangulu-</vt:lpstr>
      <vt:lpstr>Contents</vt:lpstr>
      <vt:lpstr>Background Information</vt:lpstr>
      <vt:lpstr>Activities Implemented at Diocese Level</vt:lpstr>
      <vt:lpstr>…continuation……</vt:lpstr>
      <vt:lpstr>Activities Implemented at National level</vt:lpstr>
      <vt:lpstr>…..Continuation…</vt:lpstr>
      <vt:lpstr>Way Forward</vt:lpstr>
      <vt:lpstr>Pictures Showing Highlight of Activities.. i. Foot Operating Hand Washing Machines</vt:lpstr>
      <vt:lpstr>ii. Oxygen Cylinders Donated to Zomba Central        Hospital</vt:lpstr>
      <vt:lpstr>iii. Chinyama outchurch poses after receiving         washable masks </vt:lpstr>
      <vt:lpstr>iv. CWO handing over Hand Washing Soap at St. Marys Parish</vt:lpstr>
      <vt:lpstr>v. Donation of Various Food Stuffs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WUCWO COVID-19 PRESENTATION</dc:title>
  <dc:creator>HP</dc:creator>
  <cp:lastModifiedBy>Ordenador</cp:lastModifiedBy>
  <cp:revision>29</cp:revision>
  <dcterms:created xsi:type="dcterms:W3CDTF">2021-03-22T08:31:08Z</dcterms:created>
  <dcterms:modified xsi:type="dcterms:W3CDTF">2021-03-26T12:47:41Z</dcterms:modified>
</cp:coreProperties>
</file>